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4" r:id="rId9"/>
    <p:sldId id="273" r:id="rId10"/>
    <p:sldId id="27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5" r:id="rId20"/>
    <p:sldId id="276" r:id="rId21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4"/>
    <p:restoredTop sz="96291"/>
  </p:normalViewPr>
  <p:slideViewPr>
    <p:cSldViewPr snapToGrid="0" snapToObjects="1">
      <p:cViewPr>
        <p:scale>
          <a:sx n="151" d="100"/>
          <a:sy n="151" d="100"/>
        </p:scale>
        <p:origin x="1592" y="-1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9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53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11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28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3638"/>
            <a:ext cx="2881312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433638"/>
            <a:ext cx="2881313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43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554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319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011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4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496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40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528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8550" y="487363"/>
            <a:ext cx="1477963" cy="7748587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7363"/>
            <a:ext cx="4284662" cy="77485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49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4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1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36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99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663"/>
            <a:ext cx="2314575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8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5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Relationship Id="rId3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049" y="5069541"/>
            <a:ext cx="4074459" cy="40744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-34111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9183" y="72927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73823" y="253865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916506"/>
            <a:ext cx="2608729" cy="26087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575" y="2916506"/>
            <a:ext cx="2608729" cy="26087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923"/>
            <a:ext cx="6858000" cy="52993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3823" y="5706537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77692" y="1069383"/>
            <a:ext cx="3502617" cy="7005235"/>
            <a:chOff x="1677692" y="759415"/>
            <a:chExt cx="3502617" cy="700523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759415"/>
              <a:ext cx="3502617" cy="350261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4262033"/>
              <a:ext cx="3502617" cy="35026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0" y="64621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053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761" y="2756761"/>
            <a:ext cx="3630478" cy="36304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1947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2-j (continued)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575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24 at 8.55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200" y="1383844"/>
            <a:ext cx="3284531" cy="12281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13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85" y="1743559"/>
            <a:ext cx="5284922" cy="52849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098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44" y="2124748"/>
            <a:ext cx="5839237" cy="46278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383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868680" cy="914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10" y="960894"/>
            <a:ext cx="5646505" cy="564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87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4" t="9880" r="13573" b="20314"/>
          <a:stretch/>
        </p:blipFill>
        <p:spPr>
          <a:xfrm>
            <a:off x="2009062" y="184666"/>
            <a:ext cx="2923082" cy="28331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8" t="10988" r="13943" b="20683"/>
          <a:stretch/>
        </p:blipFill>
        <p:spPr>
          <a:xfrm>
            <a:off x="1949102" y="3017807"/>
            <a:ext cx="2983042" cy="27731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5" t="10250" r="13574" b="20683"/>
          <a:stretch/>
        </p:blipFill>
        <p:spPr>
          <a:xfrm>
            <a:off x="2010586" y="6022975"/>
            <a:ext cx="2953062" cy="28031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49295" y="1014097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249295" y="3694025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249295" y="6778116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4998170" y="829431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2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4998169" y="3452276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2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4932144" y="6593450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2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4387351" y="2086238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1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4387350" y="4843006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1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4387350" y="7901424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7491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2-p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608130" y="278971"/>
            <a:ext cx="3641740" cy="8214101"/>
            <a:chOff x="1802253" y="278971"/>
            <a:chExt cx="3641740" cy="8214101"/>
          </a:xfrm>
        </p:grpSpPr>
        <p:grpSp>
          <p:nvGrpSpPr>
            <p:cNvPr id="15" name="Group 14"/>
            <p:cNvGrpSpPr/>
            <p:nvPr/>
          </p:nvGrpSpPr>
          <p:grpSpPr>
            <a:xfrm>
              <a:off x="1828801" y="278971"/>
              <a:ext cx="3470485" cy="2815552"/>
              <a:chOff x="1751309" y="573439"/>
              <a:chExt cx="3470485" cy="2815552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74" t="9460" r="10530" b="11168"/>
              <a:stretch/>
            </p:blipFill>
            <p:spPr>
              <a:xfrm>
                <a:off x="1901067" y="573439"/>
                <a:ext cx="3000787" cy="2815552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751309" y="3187513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581914" y="2657987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802253" y="3509247"/>
              <a:ext cx="3641740" cy="2259853"/>
              <a:chOff x="1755759" y="3803715"/>
              <a:chExt cx="3641740" cy="225985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5" t="17813" r="7049" b="18479"/>
              <a:stretch/>
            </p:blipFill>
            <p:spPr>
              <a:xfrm>
                <a:off x="1940933" y="3803715"/>
                <a:ext cx="3136626" cy="2259853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1755759" y="5862090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757619" y="5684606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828801" y="6183824"/>
              <a:ext cx="3443938" cy="2309248"/>
              <a:chOff x="1751309" y="6478292"/>
              <a:chExt cx="3443938" cy="230924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813" r="8094" b="17087"/>
              <a:stretch/>
            </p:blipFill>
            <p:spPr>
              <a:xfrm>
                <a:off x="1751309" y="6478292"/>
                <a:ext cx="3260113" cy="2309248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1751309" y="8586062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4555367" y="8268374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274621" y="4377563"/>
            <a:ext cx="1426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modENCODE</a:t>
            </a:r>
            <a:endParaRPr lang="en-US" sz="1400" dirty="0" smtClean="0"/>
          </a:p>
          <a:p>
            <a:r>
              <a:rPr lang="en-US" sz="1400" dirty="0" smtClean="0"/>
              <a:t>White Pre-Pupae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09053" y="1629968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5009053" y="4377563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5009053" y="7057086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90454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2-q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73" b="2856"/>
          <a:stretch/>
        </p:blipFill>
        <p:spPr>
          <a:xfrm>
            <a:off x="595312" y="834372"/>
            <a:ext cx="6217612" cy="27275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6450" y="54352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523695" y="419202"/>
            <a:ext cx="553792" cy="39216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0815" y="937628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300814" y="1550962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300814" y="2157255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4514830" y="2810343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VRR</a:t>
            </a:r>
            <a:endParaRPr lang="en-US" sz="12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677032" y="834372"/>
            <a:ext cx="0" cy="2026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780004" y="834372"/>
            <a:ext cx="2061" cy="20241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75385" y="834372"/>
            <a:ext cx="57375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800903" y="834371"/>
            <a:ext cx="0" cy="2530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283139" y="1377848"/>
            <a:ext cx="123742" cy="70690"/>
          </a:xfrm>
          <a:prstGeom prst="rect">
            <a:avLst/>
          </a:prstGeom>
          <a:solidFill>
            <a:srgbClr val="FF2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4289491" y="834371"/>
            <a:ext cx="0" cy="2547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12862" y="3774032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295774" y="413142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295773" y="469514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295773" y="5138405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7"/>
          <a:stretch/>
        </p:blipFill>
        <p:spPr>
          <a:xfrm>
            <a:off x="1071016" y="4169181"/>
            <a:ext cx="5741908" cy="3287828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6173972" y="6982045"/>
            <a:ext cx="418214" cy="3402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948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2" y="788469"/>
            <a:ext cx="4776532" cy="25234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1"/>
          <a:stretch/>
        </p:blipFill>
        <p:spPr>
          <a:xfrm>
            <a:off x="1568757" y="3409950"/>
            <a:ext cx="4823016" cy="21744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1" y="5748041"/>
            <a:ext cx="4824002" cy="25485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6852" y="80061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1521287" y="5712569"/>
            <a:ext cx="467509" cy="1372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3264" y="573380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14226" y="5749195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214225" y="6230362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214225" y="669267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4" name="Rectangle 23"/>
          <p:cNvSpPr/>
          <p:nvPr/>
        </p:nvSpPr>
        <p:spPr>
          <a:xfrm>
            <a:off x="1521286" y="3304150"/>
            <a:ext cx="467509" cy="1313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3264" y="3389346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221749" y="342012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221748" y="3837791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1221748" y="42429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5" name="Rectangle 24"/>
          <p:cNvSpPr/>
          <p:nvPr/>
        </p:nvSpPr>
        <p:spPr>
          <a:xfrm>
            <a:off x="1521286" y="752003"/>
            <a:ext cx="475033" cy="1456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27956" y="80061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227955" y="119805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1227955" y="158844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4936066" y="2082800"/>
            <a:ext cx="905933" cy="194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693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2-b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4" y="2381963"/>
            <a:ext cx="2428217" cy="24282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2282" y="206412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Input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83194" y="206187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1.5 – 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59921" y="494335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4 – 6.5 </a:t>
            </a:r>
            <a:r>
              <a:rPr lang="en-US" dirty="0" err="1" smtClean="0"/>
              <a:t>hr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684" y="2431211"/>
            <a:ext cx="2378969" cy="23789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72" y="5486400"/>
            <a:ext cx="2424867" cy="24248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868" y="5519825"/>
            <a:ext cx="2381785" cy="23817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06112" y="496362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6.5 – 9 </a:t>
            </a:r>
            <a:r>
              <a:rPr lang="en-US" dirty="0" err="1" smtClean="0"/>
              <a:t>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11" y="472698"/>
            <a:ext cx="4703736" cy="47037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2-c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9932" y="120199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9932" y="486646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99" y="4564251"/>
            <a:ext cx="4579749" cy="457974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51708" y="8547315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71080" y="4386020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49" y="1347849"/>
            <a:ext cx="4509655" cy="45096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2-d</a:t>
            </a:r>
          </a:p>
        </p:txBody>
      </p:sp>
      <p:pic>
        <p:nvPicPr>
          <p:cNvPr id="4" name="Picture 3" descr="analysis_10_binding_per_gene_histo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07" y="5857504"/>
            <a:ext cx="5543425" cy="26452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2476" y="15340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92476" y="5919698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00474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04" y="4499264"/>
            <a:ext cx="5251853" cy="40582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87279" y="139129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87279" y="521905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169729" y="1330837"/>
            <a:ext cx="4374581" cy="3827758"/>
            <a:chOff x="1464682" y="1391296"/>
            <a:chExt cx="4374581" cy="382775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4682" y="1391296"/>
              <a:ext cx="4374581" cy="3827758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464682" y="1391296"/>
              <a:ext cx="1108037" cy="22353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00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2032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46" y="835595"/>
            <a:ext cx="6000645" cy="77655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819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2-f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46910" y="1134563"/>
            <a:ext cx="955963" cy="7348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22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75" y="1174173"/>
            <a:ext cx="4561609" cy="35248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932" y="120199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9932" y="486646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73" y="5081077"/>
            <a:ext cx="5282232" cy="305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7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1" y="1066756"/>
            <a:ext cx="5518672" cy="681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913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7700"/>
            <a:ext cx="6858000" cy="52993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790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16182</TotalTime>
  <Words>225</Words>
  <Application>Microsoft Macintosh PowerPoint</Application>
  <PresentationFormat>Letter Paper (8.5x11 in)</PresentationFormat>
  <Paragraphs>87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Calibri</vt:lpstr>
      <vt:lpstr>Calibri Light</vt:lpstr>
      <vt:lpstr>Arial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Chambers</dc:creator>
  <cp:lastModifiedBy>Michael Chambers</cp:lastModifiedBy>
  <cp:revision>63</cp:revision>
  <cp:lastPrinted>2015-08-10T06:11:17Z</cp:lastPrinted>
  <dcterms:created xsi:type="dcterms:W3CDTF">2015-08-07T02:04:10Z</dcterms:created>
  <dcterms:modified xsi:type="dcterms:W3CDTF">2015-08-18T22:54:48Z</dcterms:modified>
</cp:coreProperties>
</file>